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4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64" r:id="rId14"/>
    <p:sldId id="265" r:id="rId15"/>
    <p:sldId id="263" r:id="rId16"/>
    <p:sldId id="278" r:id="rId17"/>
    <p:sldId id="275" r:id="rId18"/>
    <p:sldId id="277" r:id="rId19"/>
    <p:sldId id="285" r:id="rId20"/>
    <p:sldId id="286" r:id="rId21"/>
    <p:sldId id="295" r:id="rId22"/>
    <p:sldId id="296" r:id="rId23"/>
    <p:sldId id="297" r:id="rId24"/>
    <p:sldId id="299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6E"/>
    <a:srgbClr val="679E2A"/>
    <a:srgbClr val="FF3300"/>
    <a:srgbClr val="99FF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50" d="100"/>
          <a:sy n="50" d="100"/>
        </p:scale>
        <p:origin x="-19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E189-073C-432A-81BF-AFE4C970653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ECBC-973C-429A-9B21-887EB614F6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93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ECBC-973C-429A-9B21-887EB614F69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86ED-71B9-4B13-AE0F-2D5C069E2C5F}" type="datetimeFigureOut">
              <a:rPr lang="pt-BR" smtClean="0"/>
              <a:pPr/>
              <a:t>05/01/2015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B83E-53ED-48FD-9F79-9DD128B875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nimais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rosoft\Documents\DOCUMENTOS%20PAULO\Vem%20Pra%20Mim%20-%20Apelo.wma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LIÇÃO 3 O PEC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684568" y="1166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CURSO BÍBLICO</a:t>
            </a:r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Imagem 8" descr="Imagem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5960081"/>
            <a:ext cx="1728192" cy="7092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46249"/>
            <a:ext cx="3240360" cy="132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0044 L -0.98438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Quarto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204864"/>
            <a:ext cx="6192688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4° Dia – Versos 13-19</a:t>
            </a:r>
          </a:p>
        </p:txBody>
      </p:sp>
      <p:pic>
        <p:nvPicPr>
          <p:cNvPr id="16" name="Imagem 15" descr="MosaicCintOrio_martinez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6761" y="2254226"/>
            <a:ext cx="4974073" cy="3816046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10" name="CaixaDeTexto 9"/>
          <p:cNvSpPr txBox="1"/>
          <p:nvPr/>
        </p:nvSpPr>
        <p:spPr>
          <a:xfrm>
            <a:off x="611560" y="3068960"/>
            <a:ext cx="6696744" cy="2246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 fezes os dois grandes</a:t>
            </a:r>
          </a:p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liminares para alumiar o dia </a:t>
            </a:r>
          </a:p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noite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Deus fez o sol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lua e as estrelas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Quinto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2924944"/>
            <a:ext cx="4608512" cy="2246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 fezes aparecer os peixes</a:t>
            </a:r>
          </a:p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 águas, as aves voando sobre a terra e os  animais grandes marinhos e todos </a:t>
            </a:r>
          </a:p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seres rastejantes.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2165955"/>
            <a:ext cx="6192688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5° Dia – Versos 20-23</a:t>
            </a:r>
          </a:p>
        </p:txBody>
      </p:sp>
      <p:pic>
        <p:nvPicPr>
          <p:cNvPr id="28" name="Imagem 27" descr="6290lin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0108" y="2060848"/>
            <a:ext cx="3444383" cy="2583287"/>
          </a:xfrm>
          <a:prstGeom prst="rect">
            <a:avLst/>
          </a:prstGeom>
          <a:ln>
            <a:noFill/>
          </a:ln>
          <a:effectLst>
            <a:softEdge rad="5334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31053"/>
          <a:stretch>
            <a:fillRect/>
          </a:stretch>
        </p:blipFill>
        <p:spPr bwMode="auto">
          <a:xfrm>
            <a:off x="6444208" y="4359127"/>
            <a:ext cx="2699792" cy="2204563"/>
          </a:xfrm>
          <a:prstGeom prst="rect">
            <a:avLst/>
          </a:prstGeom>
          <a:ln>
            <a:noFill/>
          </a:ln>
          <a:effectLst>
            <a:softEdge rad="558800"/>
          </a:effectLst>
        </p:spPr>
      </p:pic>
      <p:pic>
        <p:nvPicPr>
          <p:cNvPr id="29" name="Imagem 28" descr="peixe-no-mar_5810_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3941" y="3861048"/>
            <a:ext cx="2904323" cy="2178242"/>
          </a:xfrm>
          <a:prstGeom prst="rect">
            <a:avLst/>
          </a:prstGeom>
          <a:ln>
            <a:noFill/>
          </a:ln>
          <a:effectLst>
            <a:softEdge rad="596900"/>
          </a:effectLst>
        </p:spPr>
      </p:pic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Sexto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2924944"/>
            <a:ext cx="4608512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Deus fez aparecer o animais de todos os tipos, também os repteis e animais domésticos  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2132856"/>
            <a:ext cx="6984776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6° Dia – Versos 24-26,31</a:t>
            </a:r>
          </a:p>
        </p:txBody>
      </p:sp>
      <p:pic>
        <p:nvPicPr>
          <p:cNvPr id="11" name="Imagem 10" descr="Esencia de primavera-84731[1]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84984"/>
            <a:ext cx="3168352" cy="237626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2" name="CaixaDeTexto 11"/>
          <p:cNvSpPr txBox="1"/>
          <p:nvPr/>
        </p:nvSpPr>
        <p:spPr>
          <a:xfrm>
            <a:off x="251520" y="4221088"/>
            <a:ext cx="943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sexto dia Deus também</a:t>
            </a:r>
          </a:p>
          <a:p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formou o homem a coroa</a:t>
            </a:r>
          </a:p>
          <a:p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 criação!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rma em L 12">
            <a:hlinkClick r:id="rId2" action="ppaction://hlinkpres?slideindex=1&amp;slidetitle="/>
          </p:cNvPr>
          <p:cNvSpPr/>
          <p:nvPr/>
        </p:nvSpPr>
        <p:spPr>
          <a:xfrm rot="18294483">
            <a:off x="5576650" y="5074357"/>
            <a:ext cx="532540" cy="743584"/>
          </a:xfrm>
          <a:prstGeom prst="corner">
            <a:avLst/>
          </a:prstGeom>
          <a:solidFill>
            <a:srgbClr val="679E2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836712"/>
            <a:ext cx="576064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A6D8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Ebrima" pitchFamily="2" charset="0"/>
                <a:cs typeface="Ebrima" pitchFamily="2" charset="0"/>
              </a:rPr>
              <a:t>A Coroa da Criação</a:t>
            </a:r>
            <a:endParaRPr lang="pt-BR" sz="2800" b="1" dirty="0">
              <a:solidFill>
                <a:srgbClr val="A6D8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1" name="Imagem 10" descr="LIÇÃO 2 O PECADO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735" r="898"/>
          <a:stretch>
            <a:fillRect/>
          </a:stretch>
        </p:blipFill>
        <p:spPr>
          <a:xfrm>
            <a:off x="395536" y="1443034"/>
            <a:ext cx="4464496" cy="329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914400"/>
          </a:effectLst>
        </p:spPr>
      </p:pic>
      <p:sp>
        <p:nvSpPr>
          <p:cNvPr id="10" name="CaixaDeTexto 9"/>
          <p:cNvSpPr txBox="1"/>
          <p:nvPr/>
        </p:nvSpPr>
        <p:spPr>
          <a:xfrm>
            <a:off x="179512" y="4390072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Coroando a obra da criação, Deus fez o homem “à Sua imagem, à imagem de Deus o criou; homem e mulher os criou”. Diferentemente  do restante da criação, que veio à existência pela palavra de Deus, o ser humano foi feito à Sua imagem. Foi moldado pelas mãos divinas e recebeu diretamente de Deus o sopro de vida 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63041"/>
            <a:ext cx="4608512" cy="3372699"/>
          </a:xfrm>
          <a:prstGeom prst="rect">
            <a:avLst/>
          </a:prstGeom>
          <a:effectLst>
            <a:softEdge rad="914400"/>
          </a:effectLst>
        </p:spPr>
      </p:pic>
      <p:pic>
        <p:nvPicPr>
          <p:cNvPr id="1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195736" y="105273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  <a:ea typeface="Ebrima" pitchFamily="2" charset="0"/>
                <a:cs typeface="Ebrima" pitchFamily="2" charset="0"/>
              </a:rPr>
              <a:t>Qual foi a sua atividade?</a:t>
            </a:r>
            <a:endParaRPr lang="pt-BR" sz="2800" b="1" dirty="0">
              <a:solidFill>
                <a:schemeClr val="bg1"/>
              </a:solidFill>
              <a:latin typeface="Arial Black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9" name="Imagem 8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06" y="1437648"/>
            <a:ext cx="4635914" cy="35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003300"/>
          </a:effectLst>
        </p:spPr>
      </p:pic>
      <p:pic>
        <p:nvPicPr>
          <p:cNvPr id="10" name="Imagem 9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1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016000"/>
          </a:effectLst>
        </p:spPr>
      </p:pic>
      <p:sp>
        <p:nvSpPr>
          <p:cNvPr id="11" name="CaixaDeTexto 10"/>
          <p:cNvSpPr txBox="1"/>
          <p:nvPr/>
        </p:nvSpPr>
        <p:spPr>
          <a:xfrm>
            <a:off x="2483768" y="5229201"/>
            <a:ext cx="4536504" cy="5040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Gênesis 2:15 e 19</a:t>
            </a:r>
            <a:endParaRPr lang="pt-B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539552" y="1916832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Toda criação de Deus estava perfeita!...</a:t>
            </a:r>
            <a:endParaRPr lang="pt-BR" sz="4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7" name="Imagem 6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75406"/>
            <a:ext cx="5228249" cy="666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825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1800" y="3068960"/>
            <a:ext cx="6084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Deus deu esta ordem: </a:t>
            </a:r>
            <a:r>
              <a:rPr lang="pt-BR" sz="2800" i="1" dirty="0" smtClean="0">
                <a:solidFill>
                  <a:srgbClr val="002060"/>
                </a:solidFill>
              </a:rPr>
              <a:t>“De toda árvore do jardim comerás livremente, mas da árvore do conhecimento do bem e do mal não comerás: porque, no dia em dela comeres, certamente morrerás”.</a:t>
            </a:r>
            <a:endParaRPr lang="pt-BR" sz="2800" i="1" dirty="0">
              <a:solidFill>
                <a:srgbClr val="00206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40152" y="5805264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Gênesis  2:16-17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pic>
        <p:nvPicPr>
          <p:cNvPr id="15" name="Imagem 14" descr="35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-48717" y="52844"/>
            <a:ext cx="5102697" cy="6728146"/>
          </a:xfrm>
          <a:prstGeom prst="rect">
            <a:avLst/>
          </a:prstGeom>
          <a:ln>
            <a:noFill/>
          </a:ln>
          <a:effectLst>
            <a:softEdge rad="736600"/>
          </a:effectLst>
        </p:spPr>
      </p:pic>
      <p:sp>
        <p:nvSpPr>
          <p:cNvPr id="14" name="CaixaDeTexto 13"/>
          <p:cNvSpPr txBox="1"/>
          <p:nvPr/>
        </p:nvSpPr>
        <p:spPr>
          <a:xfrm>
            <a:off x="2123728" y="1241465"/>
            <a:ext cx="864096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</a:rPr>
              <a:t>O PECADO</a:t>
            </a:r>
          </a:p>
          <a:p>
            <a:pPr algn="ctr"/>
            <a:r>
              <a:rPr lang="pt-BR" sz="4000" b="1" dirty="0" smtClean="0">
                <a:solidFill>
                  <a:srgbClr val="FFC000"/>
                </a:solidFill>
              </a:rPr>
              <a:t> ALCANSA O HOMEM</a:t>
            </a:r>
            <a:endParaRPr lang="pt-BR" sz="4000" b="1" dirty="0">
              <a:solidFill>
                <a:srgbClr val="FFC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79712" y="1124744"/>
            <a:ext cx="504056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</a:rPr>
              <a:t>A SERPENTE DISSE:</a:t>
            </a:r>
            <a:endParaRPr lang="pt-BR" sz="4000" b="1" dirty="0">
              <a:solidFill>
                <a:srgbClr val="FFC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940152" y="5805264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Gênesis  3:4-5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pic>
        <p:nvPicPr>
          <p:cNvPr id="16" name="Imagem 15" descr="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87624" y="158051"/>
            <a:ext cx="8377436" cy="6283077"/>
          </a:xfrm>
          <a:prstGeom prst="rect">
            <a:avLst/>
          </a:prstGeom>
          <a:ln>
            <a:noFill/>
          </a:ln>
          <a:effectLst>
            <a:softEdge rad="1270000"/>
          </a:effectLst>
        </p:spPr>
      </p:pic>
      <p:sp>
        <p:nvSpPr>
          <p:cNvPr id="17" name="CaixaDeTexto 16"/>
          <p:cNvSpPr txBox="1"/>
          <p:nvPr/>
        </p:nvSpPr>
        <p:spPr>
          <a:xfrm>
            <a:off x="467544" y="2060848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2060"/>
                </a:solidFill>
              </a:rPr>
              <a:t>“É certo que não morrereis. Porque Deus sabe que no dia em que dele comerdes se vos abrirão os olhos e, como  Deus, sereis conhecedores do bem e do mal”. </a:t>
            </a:r>
            <a:endParaRPr lang="pt-BR" sz="2800" i="1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03304"/>
            <a:ext cx="7996282" cy="50347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48478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2060"/>
                </a:solidFill>
              </a:rPr>
              <a:t>Consumado o pecado, o homem a quem Deus criou para viver eternamente, agora estava a sorte de todas as enfermidades do pecado e, consequentemente à morte, o homem e toda a natureza com o pecado em curso sofreria a degeneração e ruína, os animais que antes eram dóceis, agora  com instinto selvagem , e ao homem com sua esposa além de todas as consequência do pecado coube a sorte de serem expulso do paraíso.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5785" y="354142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844570" y="2508863"/>
            <a:ext cx="3024339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 PECADO NA TERRA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716016" y="1170032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Quando olhamos para o sofrimento e a injustiça que estão ao nosso redor, perguntamos: Por quê, tudo isso? Por quê tanta violência, tantas doenças, tanta fome ?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Quem é o culpado de todo sofrimento? Por que temos que enfrentar a morte e a dor da separação dos nossos queridos? O mal surgiu no coração de Lúcifer que era um anjo de luz, ele foi expulso do Céu e tornou-se Satanás, ele veio a este mundo recém criado e levou ao pecado Adão e Eva, os primeiros habitantes desta terra. Com o pecado veio a miséria e o sofrimento e finalmente a morte.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 Bíblia nos revela como tudo isso aconteceu.</a:t>
            </a: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-2340768" y="4437112"/>
            <a:ext cx="1403648" cy="1130424"/>
          </a:xfrm>
          <a:prstGeom prst="rect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rgbClr val="600000"/>
                  </a:solidFill>
                </a:ln>
                <a:latin typeface="Arial Narrow" pitchFamily="34" charset="0"/>
              </a:rPr>
              <a:t>02</a:t>
            </a:r>
            <a:endParaRPr lang="pt-BR" sz="6600" b="1" dirty="0">
              <a:ln>
                <a:solidFill>
                  <a:srgbClr val="600000"/>
                </a:solidFill>
              </a:ln>
              <a:latin typeface="Arial Narrow" pitchFamily="34" charset="0"/>
            </a:endParaRPr>
          </a:p>
        </p:txBody>
      </p:sp>
      <p:pic>
        <p:nvPicPr>
          <p:cNvPr id="15" name="Imagem 14" descr="58.jpg"/>
          <p:cNvPicPr>
            <a:picLocks noChangeAspect="1"/>
          </p:cNvPicPr>
          <p:nvPr/>
        </p:nvPicPr>
        <p:blipFill>
          <a:blip r:embed="rId5" cstate="print"/>
          <a:srcRect r="38636"/>
          <a:stretch>
            <a:fillRect/>
          </a:stretch>
        </p:blipFill>
        <p:spPr>
          <a:xfrm>
            <a:off x="971600" y="1340768"/>
            <a:ext cx="3652769" cy="4464496"/>
          </a:xfrm>
          <a:prstGeom prst="rect">
            <a:avLst/>
          </a:prstGeom>
          <a:ln>
            <a:noFill/>
          </a:ln>
          <a:effectLst>
            <a:softEdge rad="5842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940152" y="5775647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Gênesis  3:23-24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35" y="1027595"/>
            <a:ext cx="7422250" cy="557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983251" y="1596480"/>
            <a:ext cx="3878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i="1" dirty="0" smtClean="0">
                <a:solidFill>
                  <a:srgbClr val="002060"/>
                </a:solidFill>
              </a:rPr>
              <a:t>“O Senhor Deus, por isso, o lançou fora do jardim do Éden, a fim de lavrar  a terra de que  fora tomado”... </a:t>
            </a:r>
            <a:endParaRPr lang="pt-BR" sz="3200" i="1" dirty="0">
              <a:solidFill>
                <a:srgbClr val="00206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vej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flipH="1">
            <a:off x="3779912" y="1089248"/>
            <a:ext cx="5364088" cy="550810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1064925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 smtClean="0"/>
              <a:t>“Portanto, assim como  por um só homem entrou o pecado no mundo, e pelo pecado a morte, assim também a morte passou a todos os homens porque todos pecaram”</a:t>
            </a:r>
            <a:endParaRPr lang="pt-BR" sz="32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23728" y="570363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Romanos 5:12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_Cross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924944"/>
            <a:ext cx="489654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</a:rPr>
              <a:t>Ezequiel 33:11</a:t>
            </a:r>
            <a:endParaRPr lang="pt-BR" sz="48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4056" y="1628800"/>
            <a:ext cx="860444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</a:rPr>
              <a:t>Deus tem prazer na morte do pecador?</a:t>
            </a:r>
            <a:endParaRPr lang="pt-BR" sz="4000" b="1" dirty="0">
              <a:solidFill>
                <a:srgbClr val="FFC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_Crucifix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8072" y="1196752"/>
            <a:ext cx="8748464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</a:rPr>
              <a:t>Para que veio Cristo veio ao mundo?</a:t>
            </a:r>
            <a:endParaRPr lang="pt-BR" sz="4000" b="1" dirty="0">
              <a:solidFill>
                <a:srgbClr val="FFC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24128" y="465313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</a:rPr>
              <a:t>Lucas 19:10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lipboard01_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1536731"/>
            <a:ext cx="5807907" cy="5321269"/>
          </a:xfrm>
          <a:prstGeom prst="rect">
            <a:avLst/>
          </a:prstGeom>
        </p:spPr>
      </p:pic>
      <p:pic>
        <p:nvPicPr>
          <p:cNvPr id="5" name="Espaço Reservado para Conteúdo 3" descr="Jesus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30000"/>
          </a:blip>
          <a:srcRect b="33425"/>
          <a:stretch>
            <a:fillRect/>
          </a:stretch>
        </p:blipFill>
        <p:spPr>
          <a:xfrm>
            <a:off x="2627783" y="-27384"/>
            <a:ext cx="8568953" cy="6900687"/>
          </a:xfrm>
        </p:spPr>
      </p:pic>
      <p:sp>
        <p:nvSpPr>
          <p:cNvPr id="6" name="CaixaDeTexto 5"/>
          <p:cNvSpPr txBox="1"/>
          <p:nvPr/>
        </p:nvSpPr>
        <p:spPr>
          <a:xfrm>
            <a:off x="-324544" y="116632"/>
            <a:ext cx="5724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Jesus te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 convida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 agora a tomar 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uma decisão!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ffany Lt B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900608" y="3933056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Não perca 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mais tempo,</a:t>
            </a:r>
          </a:p>
          <a:p>
            <a:pPr algn="ctr"/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 Lt BT" pitchFamily="18" charset="0"/>
              </a:rPr>
              <a:t>Vem!!!</a:t>
            </a:r>
            <a:endParaRPr lang="pt-BR" sz="4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ffany Lt BT" pitchFamily="18" charset="0"/>
            </a:endParaRPr>
          </a:p>
        </p:txBody>
      </p:sp>
      <p:pic>
        <p:nvPicPr>
          <p:cNvPr id="8" name="Vem Pra Mim - Apel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9" name="Picture 2" descr="http://sol2611.files.wordpress.com/2012/05/es-lindo.gif?w=5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1044" y="-343645"/>
            <a:ext cx="34671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7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Que duas atividades Deus deu a Adão quando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 colocou no Jardim do Éden?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“Tomou, pois, o Senhor Deus ao homem e colocou no jardim do Éden para o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cultivar e o guardar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02022" y="2492896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Gênesis 2:15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Quem veio a este mundo para interromper a felicidade do homem?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3003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105560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“Mas ele lhes disse: Eu vi a 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Satanás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caindo do céu como um relâmpago”.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129104" y="136880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02022" y="249289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Lucas 10:18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O quê levou o Anjo Lúcifer, transformado em 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Satanás, a ser expulso do Céu?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200906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Elevou-se o teu coração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por causa da tua formosura, corrompeste a tua sabedoria por causa do teu resplendor; lancei-te por terra, diante dos reis te pus, para que te contemplem”.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02022" y="2492896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Ezequiel 28:17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17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Para onde Lúcifer foi atirado quando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foi expulso do Céu?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320087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Houve peleja no céu. Miguel e seus anjos pelejaram contra o dragão. Também pelejaram o dragão e seus anjos. Todavia não prevaleceram; nem mais se achou no céu o lugar deles. E foi expulso o grande dragão, a antiga serpente, que se chama diabo e Satanás, o sedutor de todo o mundo, sim,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foi atirado para a terra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e, com ele, os seus anjos”.</a:t>
            </a:r>
            <a:endParaRPr lang="pt-BR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2492896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Apocalipse 12:7-9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4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Pelo pecado, isto é, pela obediência a Satanás e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desobediência à Deus, qual foi a sorte do homem?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98750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Senhor Deus, por isso, o lançou fora do jardim do Éden, a fim de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lavrar a terra 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que fora tomado”.</a:t>
            </a:r>
            <a:endParaRPr lang="pt-BR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2492896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Gênesis 3:23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8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35496" y="1052736"/>
            <a:ext cx="5760640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Ebrima" pitchFamily="2" charset="0"/>
                <a:cs typeface="Ebrima" pitchFamily="2" charset="0"/>
              </a:rPr>
              <a:t>Onde Surgiu o Pecado?</a:t>
            </a:r>
          </a:p>
          <a:p>
            <a:endParaRPr lang="pt-BR" sz="2800" b="1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7" name="Imagem 26" descr="D01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187958" y="1844824"/>
            <a:ext cx="499255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092200"/>
          </a:effectLst>
        </p:spPr>
      </p:pic>
      <p:sp>
        <p:nvSpPr>
          <p:cNvPr id="28" name="CaixaDeTexto 27"/>
          <p:cNvSpPr txBox="1"/>
          <p:nvPr/>
        </p:nvSpPr>
        <p:spPr>
          <a:xfrm>
            <a:off x="395536" y="1844824"/>
            <a:ext cx="3672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Estavas no Éden, jardim de Deus; de todas as pedras preciosas te cobrias... </a:t>
            </a:r>
            <a:r>
              <a:rPr lang="pt-BR" b="1" i="1" dirty="0" smtClean="0">
                <a:solidFill>
                  <a:srgbClr val="FFC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Ezequiel 28:13-19.</a:t>
            </a:r>
            <a:endParaRPr lang="pt-BR" sz="2400" b="1" i="1" dirty="0">
              <a:solidFill>
                <a:srgbClr val="FFC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95536" y="400506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Exaltou seu coração</a:t>
            </a:r>
          </a:p>
          <a:p>
            <a:pPr>
              <a:buFont typeface="Arial" pitchFamily="34" charset="0"/>
              <a:buChar char="•"/>
            </a:pPr>
            <a:r>
              <a:rPr lang="pt-B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Corrompeu sua </a:t>
            </a:r>
          </a:p>
          <a:p>
            <a:r>
              <a:rPr lang="pt-B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sabedoria</a:t>
            </a:r>
            <a:endParaRPr lang="pt-BR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446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7728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   Além de expulso do Paraíso, que outra consequência trágica trouxe o pecado à todo ser humano?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18728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Portanto, assim como por um só homem entrou o pecado no mundo, e pelo pecado a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morte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assim também a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morte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passou a todos os homens porque todos pecaram”.</a:t>
            </a:r>
            <a:endParaRPr lang="pt-BR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2492896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Romanos 5:12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1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   Tem Deus prazer no pecado e na morte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do pecador?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3528" y="1451268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2924944"/>
            <a:ext cx="7992889" cy="275820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Tão certo como eu vivo, diz o Senhor Deus,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 tenho prazer na morte do perverso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mas em que o perverso se converta do seu caminho, e viva. Convertei-vos, convertei-vos dos vossos maus caminhos; pois, por que haveis de morrer, ó casa de Israel?”</a:t>
            </a:r>
            <a:endParaRPr lang="pt-BR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400498" y="136880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2492896"/>
            <a:ext cx="2407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Ezequiel 33:11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340767"/>
            <a:ext cx="91440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   Tendo o homem perdido, pelo pecado do Paraíso, a              felicidade e a vida eterna, para que fim veio Cristo</a:t>
            </a:r>
          </a:p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ao mundo?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3003" y="1451267"/>
            <a:ext cx="651193" cy="666075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21288"/>
            <a:ext cx="9144000" cy="847336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556" y="3263086"/>
            <a:ext cx="7992889" cy="98750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Porque o Filho do homem veio </a:t>
            </a:r>
            <a:r>
              <a:rPr lang="pt-B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buscar e salvar o perdido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pt-BR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21151896">
            <a:off x="99973" y="1368805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pt-BR" sz="4800" b="1" cap="none" spc="0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19760" y="2826373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Lucas 19:10</a:t>
            </a:r>
            <a:endParaRPr lang="pt-BR" dirty="0"/>
          </a:p>
        </p:txBody>
      </p:sp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-27384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4505" y="1767155"/>
            <a:ext cx="3847975" cy="288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33400"/>
          </a:effectLst>
        </p:spPr>
      </p:pic>
      <p:sp>
        <p:nvSpPr>
          <p:cNvPr id="10" name="CaixaDeTexto 9"/>
          <p:cNvSpPr txBox="1"/>
          <p:nvPr/>
        </p:nvSpPr>
        <p:spPr>
          <a:xfrm>
            <a:off x="827584" y="47599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dizias no teu coração: Eu subirei ao céu; acima das estrelas de Deus exaltarei o meu trono e no monte da congregação me assentarei, nas extremidades do norte... </a:t>
            </a:r>
            <a:r>
              <a:rPr lang="pt-B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Isaias 14:13 e 14.</a:t>
            </a:r>
            <a:endParaRPr lang="pt-BR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 descr="LIÇÃO 2 O PECADO.jpg"/>
          <p:cNvPicPr>
            <a:picLocks noChangeAspect="1"/>
          </p:cNvPicPr>
          <p:nvPr/>
        </p:nvPicPr>
        <p:blipFill>
          <a:blip r:embed="rId3" cstate="print"/>
          <a:srcRect l="1050" t="10101" r="9051"/>
          <a:stretch>
            <a:fillRect/>
          </a:stretch>
        </p:blipFill>
        <p:spPr>
          <a:xfrm>
            <a:off x="539552" y="1767155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47700"/>
          </a:effectLst>
        </p:spPr>
      </p:pic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106741"/>
            <a:ext cx="5760640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Ebrima" pitchFamily="2" charset="0"/>
                <a:cs typeface="Ebrima" pitchFamily="2" charset="0"/>
              </a:rPr>
              <a:t>Qual era sua intenção?</a:t>
            </a:r>
          </a:p>
          <a:p>
            <a:endParaRPr lang="pt-BR" sz="2800" b="1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8344" y="3958027"/>
            <a:ext cx="3312368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800000"/>
                </a:solidFill>
              </a:rPr>
              <a:t>Apocalipse </a:t>
            </a:r>
          </a:p>
          <a:p>
            <a:pPr algn="ctr"/>
            <a:r>
              <a:rPr lang="pt-BR" sz="3200" b="1" dirty="0" smtClean="0">
                <a:solidFill>
                  <a:srgbClr val="800000"/>
                </a:solidFill>
              </a:rPr>
              <a:t>12:7 e 8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1034733"/>
            <a:ext cx="5760640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Ebrima" pitchFamily="2" charset="0"/>
                <a:cs typeface="Ebrima" pitchFamily="2" charset="0"/>
              </a:rPr>
              <a:t>Para onde foi expulso?</a:t>
            </a:r>
          </a:p>
          <a:p>
            <a:endParaRPr lang="pt-B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08" y="1628800"/>
            <a:ext cx="7158190" cy="4032447"/>
          </a:xfrm>
          <a:prstGeom prst="rect">
            <a:avLst/>
          </a:prstGeom>
          <a:effectLst>
            <a:softEdge rad="7366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A TERRA.jpg"/>
          <p:cNvPicPr>
            <a:picLocks noChangeAspect="1"/>
          </p:cNvPicPr>
          <p:nvPr/>
        </p:nvPicPr>
        <p:blipFill rotWithShape="1">
          <a:blip r:embed="rId2" cstate="print">
            <a:lum contrast="10000"/>
          </a:blip>
          <a:srcRect t="5901" r="4243" b="6951"/>
          <a:stretch/>
        </p:blipFill>
        <p:spPr>
          <a:xfrm>
            <a:off x="1475656" y="724964"/>
            <a:ext cx="7668344" cy="591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0"/>
          </a:effectLst>
        </p:spPr>
      </p:pic>
      <p:pic>
        <p:nvPicPr>
          <p:cNvPr id="7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8032" y="2276872"/>
            <a:ext cx="320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Lucas 10:18 </a:t>
            </a:r>
            <a:r>
              <a:rPr lang="pt-B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 Mas ele lhes disse: Eu vi a Satanás caindo do céu como um relâmpago”.</a:t>
            </a:r>
            <a:endParaRPr lang="pt-BR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Primeiro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309971"/>
            <a:ext cx="5118452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</a:rPr>
              <a:t>1</a:t>
            </a:r>
            <a:r>
              <a:rPr lang="pt-BR" sz="48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° Dia – Versos 3-5</a:t>
            </a:r>
          </a:p>
        </p:txBody>
      </p:sp>
      <p:pic>
        <p:nvPicPr>
          <p:cNvPr id="11" name="Imagem 1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9104" y="2060848"/>
            <a:ext cx="2769096" cy="426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2" name="CaixaDeTexto 11"/>
          <p:cNvSpPr txBox="1"/>
          <p:nvPr/>
        </p:nvSpPr>
        <p:spPr>
          <a:xfrm>
            <a:off x="611560" y="3429000"/>
            <a:ext cx="5256584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Deus fez aparecer a luz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luz chamou dia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trevas chamou noite</a:t>
            </a:r>
            <a:endParaRPr lang="pt-B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Breathe_Soft_E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4635896" cy="46358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420888"/>
            <a:ext cx="5670376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2° Dia – Versos 6-8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1560" y="3280916"/>
            <a:ext cx="6696744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 fezes o firmamento e separou as águas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firmamento Deus</a:t>
            </a:r>
          </a:p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chamou de céu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420888"/>
            <a:ext cx="5670376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3° Dia – Versos 9-12</a:t>
            </a:r>
          </a:p>
        </p:txBody>
      </p:sp>
      <p:pic>
        <p:nvPicPr>
          <p:cNvPr id="12" name="Imagem 11" descr="WholeWor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765" y="1050019"/>
            <a:ext cx="4932040" cy="5955670"/>
          </a:xfrm>
          <a:prstGeom prst="rect">
            <a:avLst/>
          </a:prstGeom>
          <a:effectLst>
            <a:softEdge rad="1054100"/>
          </a:effectLst>
        </p:spPr>
      </p:pic>
      <p:sp>
        <p:nvSpPr>
          <p:cNvPr id="10" name="CaixaDeTexto 9"/>
          <p:cNvSpPr txBox="1"/>
          <p:nvPr/>
        </p:nvSpPr>
        <p:spPr>
          <a:xfrm>
            <a:off x="467544" y="3280916"/>
            <a:ext cx="6696744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 fezes a porção seca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porção seca Deus chamou</a:t>
            </a:r>
          </a:p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terra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1484784"/>
            <a:ext cx="792088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pt-BR" sz="4400" dirty="0" smtClean="0">
                <a:solidFill>
                  <a:srgbClr val="679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Terceiro Ato da Criação</a:t>
            </a:r>
            <a:endParaRPr lang="pt-BR" sz="4400" dirty="0">
              <a:solidFill>
                <a:srgbClr val="679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sers\thais.mota\Desktop\tha\vb14 (18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 flipH="1" flipV="1">
            <a:off x="0" y="6038048"/>
            <a:ext cx="9144000" cy="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6156176" y="528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 Narrow" pitchFamily="34" charset="0"/>
              </a:rPr>
              <a:t>VERDADE</a:t>
            </a:r>
            <a:endParaRPr lang="pt-B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85785" y="404664"/>
            <a:ext cx="37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endParaRPr lang="pt-BR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922415" y="385500"/>
            <a:ext cx="18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E2A"/>
                </a:solidFill>
                <a:latin typeface="Arial Narrow" pitchFamily="34" charset="0"/>
              </a:rPr>
              <a:t>VIDA</a:t>
            </a:r>
            <a:endParaRPr lang="pt-BR" sz="2800" b="1" dirty="0">
              <a:solidFill>
                <a:srgbClr val="000E2A"/>
              </a:solidFill>
              <a:latin typeface="Arial Narrow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399074"/>
            <a:ext cx="936104" cy="38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1190</Words>
  <Application>Microsoft Office PowerPoint</Application>
  <PresentationFormat>Apresentação na tela (4:3)</PresentationFormat>
  <Paragraphs>207</Paragraphs>
  <Slides>32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Jacqueline</dc:creator>
  <cp:lastModifiedBy>click digital</cp:lastModifiedBy>
  <cp:revision>244</cp:revision>
  <dcterms:created xsi:type="dcterms:W3CDTF">2012-10-07T12:06:38Z</dcterms:created>
  <dcterms:modified xsi:type="dcterms:W3CDTF">2015-01-05T15:06:21Z</dcterms:modified>
</cp:coreProperties>
</file>